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2559850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Suck it up Buttercup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IPSC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Bridge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stomp pad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50%, 14 paper (12 + 2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2A5F896-5752-439A-B9E9-55BF2A1324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408" y="3175782"/>
            <a:ext cx="6480383" cy="620170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Suck it up Buttercup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Suck it up Buttercup is a 26 round, 130-point, Comstock course of fire. There are 13 IPSC targets. The best 2 hits will score.</a:t>
            </a:r>
          </a:p>
          <a:p>
            <a:endParaRPr lang="en-US" dirty="0"/>
          </a:p>
          <a:p>
            <a:r>
              <a:rPr lang="en-US" dirty="0"/>
              <a:t>Handgun start position is heels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heels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  <a:p>
            <a:endParaRPr lang="en-US" dirty="0"/>
          </a:p>
          <a:p>
            <a:r>
              <a:rPr lang="en-US" dirty="0"/>
              <a:t>The bridge supports, railing, chains, and frame are NOT part of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156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2022-05-03T22:15:50Z</dcterms:modified>
  <cp:category>Shooting</cp:category>
</cp:coreProperties>
</file>

<file path=docProps/thumbnail.jpeg>
</file>